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65"/>
    <p:restoredTop sz="96405"/>
  </p:normalViewPr>
  <p:slideViewPr>
    <p:cSldViewPr snapToGrid="0" snapToObjects="1">
      <p:cViewPr>
        <p:scale>
          <a:sx n="200" d="100"/>
          <a:sy n="200" d="100"/>
        </p:scale>
        <p:origin x="154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80522D-4D6B-EB45-ACCF-1C6CDC31C9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81B398-605A-B943-AFEC-88B0A5707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B61647-070C-8841-8B64-F44BA912A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59645F-B61D-774D-A5D9-080EBF47E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717FF0-13D5-2948-B532-431B82AC5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47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119E3-11B9-1F47-8C8C-CADA3419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D07259-0EAB-D347-9B6E-21F454AFA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D8A00-EE05-024C-967B-5C3D6E6F0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834C22-BE1F-EB49-BF9C-C8BBBD027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0028E7-BE51-AC4E-BA92-1652D3794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50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B02F62C-F4EA-C045-BE53-1C2A97AF33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F3626ED-4A40-354F-B6A4-E8A965A09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A749C3-C108-D840-8A2B-C1DD10FCA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F86154-A7E6-4949-AE0F-48C5E130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26FA76-80A8-6441-8B13-6D7EF0C4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6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ADCD8-4A95-9C40-9AC7-F34E6481A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018285-4D84-8142-B56B-8C23DDAF5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88D08C-E5EB-7443-ACA6-A7FDE0BDD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B82D01-1C22-4C46-91AD-9B9FE20CB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466503-45F0-164F-8C17-B42BF3463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28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CC7A46-7E6B-2F45-8522-CC32AD0EC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C7A8E1-20BC-2444-87DE-199C1FD8D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B4DCE9-2B20-454C-ADC9-D5FF07408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1EC897-4BF9-F543-BE9B-710219F9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F479A1-E7DD-8E46-A9F8-0E3CD6CD3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28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02C16C-96F4-784E-94D0-5A10FA4E6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8406BD-19EA-4747-B180-78720A6D6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88AEA6-62E1-B445-8155-44BFB4BD8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47691A-1CB9-A046-8F49-0C5CC73D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479FB5-4440-3A4D-8377-E986AF08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FCC121-BFF4-164C-9F5D-F1F81510E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35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51F27F-9954-9F49-B48B-7C5BA54BA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02E20F-8719-0B46-B8B2-68BD63381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87E2A7-145A-5447-8A43-4A288185A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A2F9616-2807-DC4D-9A66-A08B21BCE1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223B30-ACA3-324F-A572-30DEAF87BC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181F2C0-253C-274E-9836-0F8D64D5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C02442-6D9C-284A-BF8E-C658D7C13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3984719-19AA-8245-B481-A8980DC77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45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9D35D0-6778-D64E-895F-02D077DBD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E0EA6B0-2C17-6746-BFFB-67E5EC92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F58CD7D-3AD3-BA45-A8F0-BF61F909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F2EDF0-3FEB-7743-A9CA-E065AFB5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322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1F6616-FC3F-5145-8FA6-A5812D0B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E47006B-A7CD-C149-B709-A1178A85D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E8932E-B3D7-F745-85F9-908FC68E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57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97E37C-0C2B-B14B-9370-F73004BD9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0EDE03-0037-5C41-8430-2FE1CE43D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4F6E77-B86F-2748-BEDC-4C2EF24B5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EF9FFF-E6A1-E546-8507-618196ABB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7B834B-870F-A44B-8EF4-C81ECCCB7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C88167-6BF7-6549-8936-D52187DC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18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925B1D-2BA4-9646-A24A-6C79BD782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F6BCF24-0F37-6143-BFCD-503EF0173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928A10-B16B-434E-90AD-BF60A760B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894684-7A43-3648-8D44-7B436553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37E3B2E-D3D7-2645-9DE3-45B7105D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84C266B-03EA-F247-A07F-078009FD0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231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70CBC8D-E44F-7B4A-B9C2-24F9FD84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77CF95-AE8E-A849-AA91-B5E311DE4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DC0E-DF69-7C49-BCDF-BBF621B87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5275E-64A3-6148-BF51-8296256B42E1}" type="datetimeFigureOut">
              <a:rPr lang="fr-FR" smtClean="0"/>
              <a:t>01/06/2021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30021C-F721-CD4B-B42D-3E72A80F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B23B22-20D4-0E4E-AF49-29BD6E9E0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D8945-03B5-044F-B761-2A4B61480C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04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>
            <a:extLst>
              <a:ext uri="{FF2B5EF4-FFF2-40B4-BE49-F238E27FC236}">
                <a16:creationId xmlns:a16="http://schemas.microsoft.com/office/drawing/2014/main" id="{6E3C883D-7B8E-D44E-AF4E-B9FFCDBD68AB}"/>
              </a:ext>
            </a:extLst>
          </p:cNvPr>
          <p:cNvGrpSpPr/>
          <p:nvPr/>
        </p:nvGrpSpPr>
        <p:grpSpPr>
          <a:xfrm>
            <a:off x="4210050" y="1295400"/>
            <a:ext cx="4514850" cy="3778250"/>
            <a:chOff x="3149600" y="-25400"/>
            <a:chExt cx="4514850" cy="3778250"/>
          </a:xfrm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6FD905DD-0FED-574F-A406-5E9AB9F8695A}"/>
                </a:ext>
              </a:extLst>
            </p:cNvPr>
            <p:cNvSpPr/>
            <p:nvPr/>
          </p:nvSpPr>
          <p:spPr>
            <a:xfrm>
              <a:off x="3149600" y="-25400"/>
              <a:ext cx="4514850" cy="3778250"/>
            </a:xfrm>
            <a:prstGeom prst="round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Cylindre 5">
              <a:extLst>
                <a:ext uri="{FF2B5EF4-FFF2-40B4-BE49-F238E27FC236}">
                  <a16:creationId xmlns:a16="http://schemas.microsoft.com/office/drawing/2014/main" id="{95956E38-2D09-B445-A189-3057F1BD3002}"/>
                </a:ext>
              </a:extLst>
            </p:cNvPr>
            <p:cNvSpPr/>
            <p:nvPr/>
          </p:nvSpPr>
          <p:spPr>
            <a:xfrm>
              <a:off x="3926541" y="1165412"/>
              <a:ext cx="215153" cy="1515157"/>
            </a:xfrm>
            <a:prstGeom prst="can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Cylindre 6">
              <a:extLst>
                <a:ext uri="{FF2B5EF4-FFF2-40B4-BE49-F238E27FC236}">
                  <a16:creationId xmlns:a16="http://schemas.microsoft.com/office/drawing/2014/main" id="{FC1D21E9-5069-0940-B687-A476F32C256F}"/>
                </a:ext>
              </a:extLst>
            </p:cNvPr>
            <p:cNvSpPr/>
            <p:nvPr/>
          </p:nvSpPr>
          <p:spPr>
            <a:xfrm rot="5400000">
              <a:off x="4257489" y="1979964"/>
              <a:ext cx="215153" cy="1002589"/>
            </a:xfrm>
            <a:prstGeom prst="can">
              <a:avLst>
                <a:gd name="adj" fmla="val 27911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>
              <a:glow rad="51515">
                <a:schemeClr val="bg1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24AB9251-FC6F-534F-9199-FFFF997FD810}"/>
                </a:ext>
              </a:extLst>
            </p:cNvPr>
            <p:cNvSpPr/>
            <p:nvPr/>
          </p:nvSpPr>
          <p:spPr>
            <a:xfrm>
              <a:off x="3926541" y="320591"/>
              <a:ext cx="172603" cy="75308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4E46347-D2F9-B840-BDA7-9933D6BF56EB}"/>
                </a:ext>
              </a:extLst>
            </p:cNvPr>
            <p:cNvSpPr/>
            <p:nvPr/>
          </p:nvSpPr>
          <p:spPr>
            <a:xfrm rot="1245355">
              <a:off x="4207325" y="423384"/>
              <a:ext cx="181602" cy="76837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C89CD93-784C-8E41-80DA-80A584DDA817}"/>
                </a:ext>
              </a:extLst>
            </p:cNvPr>
            <p:cNvSpPr/>
            <p:nvPr/>
          </p:nvSpPr>
          <p:spPr>
            <a:xfrm rot="3284606">
              <a:off x="4370447" y="816454"/>
              <a:ext cx="215153" cy="6164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BD72BDA-D279-704D-BDCC-D608BE34BE14}"/>
                </a:ext>
              </a:extLst>
            </p:cNvPr>
            <p:cNvSpPr/>
            <p:nvPr/>
          </p:nvSpPr>
          <p:spPr>
            <a:xfrm rot="4961806">
              <a:off x="4389465" y="1185708"/>
              <a:ext cx="177114" cy="55303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E0983A1D-C574-1948-A73D-5A4B270DB645}"/>
                </a:ext>
              </a:extLst>
            </p:cNvPr>
            <p:cNvSpPr/>
            <p:nvPr/>
          </p:nvSpPr>
          <p:spPr>
            <a:xfrm rot="20318752">
              <a:off x="3640681" y="405454"/>
              <a:ext cx="181602" cy="76837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AF4E5408-0037-134D-A8CA-31374552A1D1}"/>
                </a:ext>
              </a:extLst>
            </p:cNvPr>
            <p:cNvSpPr/>
            <p:nvPr/>
          </p:nvSpPr>
          <p:spPr>
            <a:xfrm rot="18831126">
              <a:off x="3494272" y="796238"/>
              <a:ext cx="215153" cy="6164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DCFF0C52-A9F5-3446-9261-8E69E2A28604}"/>
                </a:ext>
              </a:extLst>
            </p:cNvPr>
            <p:cNvSpPr/>
            <p:nvPr/>
          </p:nvSpPr>
          <p:spPr>
            <a:xfrm rot="16725496">
              <a:off x="3488437" y="1179069"/>
              <a:ext cx="177114" cy="55303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63B8779-CCE0-D344-9644-CFD0A72FB06A}"/>
                </a:ext>
              </a:extLst>
            </p:cNvPr>
            <p:cNvSpPr txBox="1"/>
            <p:nvPr/>
          </p:nvSpPr>
          <p:spPr>
            <a:xfrm>
              <a:off x="4204463" y="789643"/>
              <a:ext cx="3373039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124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Boudon</dc:creator>
  <cp:lastModifiedBy>Frédéric Boudon</cp:lastModifiedBy>
  <cp:revision>2</cp:revision>
  <dcterms:created xsi:type="dcterms:W3CDTF">2021-06-01T09:50:13Z</dcterms:created>
  <dcterms:modified xsi:type="dcterms:W3CDTF">2021-06-01T10:05:11Z</dcterms:modified>
</cp:coreProperties>
</file>